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rtboard 19 copy 6.png" descr="Artboard 19 copy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281" y="-61298"/>
            <a:ext cx="24418562" cy="1383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VIV_Logo-13.png" descr="VIV_Logo-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5187" y="-966827"/>
            <a:ext cx="3912518" cy="375515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5200"/>
            </a:lvl1pPr>
            <a:lvl2pPr indent="0" defTabSz="821531">
              <a:defRPr sz="5200"/>
            </a:lvl2pPr>
            <a:lvl3pPr indent="0" defTabSz="821531">
              <a:defRPr sz="5200"/>
            </a:lvl3pPr>
            <a:lvl4pPr indent="0" defTabSz="821531">
              <a:defRPr sz="5200"/>
            </a:lvl4pPr>
            <a:lvl5pPr indent="0" defTabSz="821531"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defTabSz="821531"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defTabSz="821531"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/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spcBef>
                <a:spcPts val="3300"/>
              </a:spcBef>
              <a:defRPr spc="347" sz="116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l">
              <a:spcBef>
                <a:spcPts val="3300"/>
              </a:spcBef>
              <a:defRPr cap="all" spc="570" sz="300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indent="0" algn="l">
              <a:spcBef>
                <a:spcPts val="3300"/>
              </a:spcBef>
              <a:defRPr cap="all" spc="570" sz="300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indent="0" algn="l">
              <a:spcBef>
                <a:spcPts val="3300"/>
              </a:spcBef>
              <a:defRPr cap="all" spc="570" sz="300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indent="0" algn="l">
              <a:spcBef>
                <a:spcPts val="3300"/>
              </a:spcBef>
              <a:defRPr cap="all" spc="570" sz="300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indent="0" algn="l">
              <a:spcBef>
                <a:spcPts val="3300"/>
              </a:spcBef>
              <a:defRPr cap="all" spc="570" sz="300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rtboard 19 copy 6.png" descr="Artboard 19 copy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281" y="-61298"/>
            <a:ext cx="24418562" cy="1383859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5200"/>
            </a:lvl1pPr>
            <a:lvl2pPr indent="0" defTabSz="821531">
              <a:defRPr sz="5200"/>
            </a:lvl2pPr>
            <a:lvl3pPr indent="0" defTabSz="821531">
              <a:defRPr sz="5200"/>
            </a:lvl3pPr>
            <a:lvl4pPr indent="0" defTabSz="821531">
              <a:defRPr sz="5200"/>
            </a:lvl4pPr>
            <a:lvl5pPr indent="0" defTabSz="821531"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5200"/>
            </a:lvl1pPr>
            <a:lvl2pPr indent="0" defTabSz="821531">
              <a:defRPr sz="5200"/>
            </a:lvl2pPr>
            <a:lvl3pPr indent="0" defTabSz="821531">
              <a:defRPr sz="5200"/>
            </a:lvl3pPr>
            <a:lvl4pPr indent="0" defTabSz="821531">
              <a:defRPr sz="5200"/>
            </a:lvl4pPr>
            <a:lvl5pPr indent="0" defTabSz="821531"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algn="l" defTabSz="821531">
              <a:spcBef>
                <a:spcPts val="5900"/>
              </a:spcBef>
              <a:buSzPct val="145000"/>
              <a:buChar char="•"/>
              <a:defRPr sz="4400"/>
            </a:lvl1pPr>
            <a:lvl2pPr marL="1055687" indent="-611187" algn="l" defTabSz="821531">
              <a:spcBef>
                <a:spcPts val="5900"/>
              </a:spcBef>
              <a:buSzPct val="145000"/>
              <a:buChar char="•"/>
              <a:defRPr sz="4400"/>
            </a:lvl2pPr>
            <a:lvl3pPr marL="1500187" indent="-611187" algn="l" defTabSz="821531">
              <a:spcBef>
                <a:spcPts val="5900"/>
              </a:spcBef>
              <a:buSzPct val="145000"/>
              <a:buChar char="•"/>
              <a:defRPr sz="4400"/>
            </a:lvl3pPr>
            <a:lvl4pPr marL="1944687" indent="-611187" algn="l" defTabSz="821531">
              <a:spcBef>
                <a:spcPts val="5900"/>
              </a:spcBef>
              <a:buSzPct val="145000"/>
              <a:buChar char="•"/>
              <a:defRPr sz="4400"/>
            </a:lvl4pPr>
            <a:lvl5pPr marL="2389187" indent="-611187" algn="l" defTabSz="821531">
              <a:spcBef>
                <a:spcPts val="5900"/>
              </a:spcBef>
              <a:buSzPct val="145000"/>
              <a:buChar char="•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465364" indent="-465364" algn="l" defTabSz="821531">
              <a:spcBef>
                <a:spcPts val="4500"/>
              </a:spcBef>
              <a:buSzPct val="145000"/>
              <a:buChar char="•"/>
              <a:defRPr sz="3800"/>
            </a:lvl1pPr>
            <a:lvl2pPr marL="808264" indent="-465364" algn="l" defTabSz="821531">
              <a:spcBef>
                <a:spcPts val="4500"/>
              </a:spcBef>
              <a:buSzPct val="145000"/>
              <a:buChar char="•"/>
              <a:defRPr sz="3800"/>
            </a:lvl2pPr>
            <a:lvl3pPr marL="1151164" indent="-465364" algn="l" defTabSz="821531">
              <a:spcBef>
                <a:spcPts val="4500"/>
              </a:spcBef>
              <a:buSzPct val="145000"/>
              <a:buChar char="•"/>
              <a:defRPr sz="3800"/>
            </a:lvl3pPr>
            <a:lvl4pPr marL="1494064" indent="-465364" algn="l" defTabSz="821531">
              <a:spcBef>
                <a:spcPts val="4500"/>
              </a:spcBef>
              <a:buSzPct val="145000"/>
              <a:buChar char="•"/>
              <a:defRPr sz="3800"/>
            </a:lvl4pPr>
            <a:lvl5pPr marL="1836964" indent="-465364" algn="l" defTabSz="821531">
              <a:spcBef>
                <a:spcPts val="4500"/>
              </a:spcBef>
              <a:buSzPct val="145000"/>
              <a:buChar char="•"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algn="l" defTabSz="821531">
              <a:spcBef>
                <a:spcPts val="5900"/>
              </a:spcBef>
              <a:buSzPct val="145000"/>
              <a:buChar char="•"/>
              <a:defRPr sz="4400"/>
            </a:lvl1pPr>
            <a:lvl2pPr marL="1055687" indent="-611187" algn="l" defTabSz="821531">
              <a:spcBef>
                <a:spcPts val="5900"/>
              </a:spcBef>
              <a:buSzPct val="145000"/>
              <a:buChar char="•"/>
              <a:defRPr sz="4400"/>
            </a:lvl2pPr>
            <a:lvl3pPr marL="1500187" indent="-611187" algn="l" defTabSz="821531">
              <a:spcBef>
                <a:spcPts val="5900"/>
              </a:spcBef>
              <a:buSzPct val="145000"/>
              <a:buChar char="•"/>
              <a:defRPr sz="4400"/>
            </a:lvl3pPr>
            <a:lvl4pPr marL="1944687" indent="-611187" algn="l" defTabSz="821531">
              <a:spcBef>
                <a:spcPts val="5900"/>
              </a:spcBef>
              <a:buSzPct val="145000"/>
              <a:buChar char="•"/>
              <a:defRPr sz="4400"/>
            </a:lvl4pPr>
            <a:lvl5pPr marL="2389187" indent="-611187" algn="l" defTabSz="821531">
              <a:spcBef>
                <a:spcPts val="5900"/>
              </a:spcBef>
              <a:buSzPct val="145000"/>
              <a:buChar char="•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PromoCodeProgram_Final.001.jpeg" descr="PromoCodeProgram_Final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PromoCodeProgram_Final.013.jpeg" descr="PromoCodeProgram_Final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PromoCodeProgram_Final.015.jpeg" descr="PromoCodeProgram_Final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Cards.001.jpeg" descr="Card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PromoCodeProgram_Final.018.jpeg" descr="PromoCodeProgram_Final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PromoCodeProgram_Final.019.jpeg" descr="PromoCodeProgram_Final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PromoCodeProgram_Final.021.jpeg" descr="PromoCodeProgram_Final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PromoCodeProgram_Final.023.jpeg" descr="PromoCodeProgram_Final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PromoCodeProgram_Final.025.jpeg" descr="PromoCodeProgram_Final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PromoCodeProgram_Final.026.jpeg" descr="PromoCodeProgram_Final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PromoCodeProgram_Final.028.jpeg" descr="PromoCodeProgram_Final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PromoCodeProgram_Final.002.jpeg" descr="PromoCodeProgram_Final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PromoCodeProgram_Final.029.jpeg" descr="PromoCodeProgram_Final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PromoCodeProgram_Final.030.jpeg" descr="PromoCodeProgram_Final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PromoCodeProgram_Final.031.jpeg" descr="PromoCodeProgram_Final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PromoCodeProgram_Final.032.jpeg" descr="PromoCodeProgram_Final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card examples.001.jpeg" descr="card example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card examples.002.jpeg" descr="card examples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card examples.003.jpeg" descr="card examples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card examples.004.jpeg" descr="card examples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card examples.005.jpeg" descr="card example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PromoCodeProgram_Final.022.jpeg" descr="PromoCodeProgram_Final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PromoCodeProgram_Final.003.jpeg" descr="PromoCodeProgram_Final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slide 25.002.jpeg" descr="slide 25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slide 25.003.jpeg" descr="slide 25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PromoCodeProgram_Final.057.jpeg" descr="PromoCodeProgram_Final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PromoCodeProgram_Final.058.jpeg" descr="PromoCodeProgram_Final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PromoCodeProgram_Final.059.jpeg" descr="PromoCodeProgram_Final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PromoCodeProgram_Final.060.jpeg" descr="PromoCodeProgram_Final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PromoCodeProgram_Final.061.jpeg" descr="PromoCodeProgram_Final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PromoCodeProgram_Final.062.jpeg" descr="PromoCodeProgram_Final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PromoCodeProgram_Final.063.jpeg" descr="PromoCodeProgram_Final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PromoCodeProgram_Final.064.jpeg" descr="PromoCodeProgram_Final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PromoCodeProgram_Final.005.jpeg" descr="PromoCodeProgram_Final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5" name="PromoCodeProgram_Final.065.jpeg" descr="PromoCodeProgram_Final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PromoCodeProgram_Final.066.jpeg" descr="PromoCodeProgram_Final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PromoCodeProgram_Final.067.jpeg" descr="PromoCodeProgram_Final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7" name="PromoCodeProgram_Final.022.jpeg" descr="PromoCodeProgram_Final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1" name="PromoCodeProgram_Final.070.jpeg" descr="PromoCodeProgram_Final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5" name="PromoCodeProgram_Final.071.jpeg" descr="PromoCodeProgram_Final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PromoCodeProgram_Final.072.jpeg" descr="PromoCodeProgram_Final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3" name="PromoCodeProgram_Final.074.jpeg" descr="PromoCodeProgram_Final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7" name="PromoCodeProgram_Final.075.jpeg" descr="PromoCodeProgram_Final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1" name="PromoCodeProgram_Final.076.jpeg" descr="PromoCodeProgram_Final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PromoCodeProgram_Final.007.jpeg" descr="PromoCodeProgram_Final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5" name="PromoCodeProgram_Final.077.jpeg" descr="PromoCodeProgram_Final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PromoCodeProgram_Final.078.jpeg" descr="PromoCodeProgram_Final.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PromoCodeProgram_Final.009.jpeg" descr="PromoCodeProgram_Final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PromoCodeProgram_Final.010.jpeg" descr="PromoCodeProgram_Final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PromoCodeProgram_Final.011.jpeg" descr="PromoCodeProgram_Final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PromoCodeProgram_Final.012.jpeg" descr="PromoCodeProgram_Final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